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60" r:id="rId5"/>
    <p:sldId id="275" r:id="rId6"/>
    <p:sldId id="258" r:id="rId7"/>
    <p:sldId id="261" r:id="rId8"/>
    <p:sldId id="262" r:id="rId9"/>
    <p:sldId id="263" r:id="rId10"/>
    <p:sldId id="264" r:id="rId11"/>
    <p:sldId id="265" r:id="rId12"/>
    <p:sldId id="277" r:id="rId13"/>
    <p:sldId id="27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663"/>
  </p:normalViewPr>
  <p:slideViewPr>
    <p:cSldViewPr snapToGrid="0" snapToObjects="1">
      <p:cViewPr varScale="1">
        <p:scale>
          <a:sx n="84" d="100"/>
          <a:sy n="84" d="100"/>
        </p:scale>
        <p:origin x="200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934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789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644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4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68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79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30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6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67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448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917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18516-53EF-E740-B5CA-10ACE28D8D1D}" type="datetimeFigureOut">
              <a:rPr lang="en-US" smtClean="0"/>
              <a:t>8/5/19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08840D-65DE-C843-9619-113095006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1103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4EC7A-BFD1-8C43-8572-4D681BF784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139F53-5023-1049-8D1C-C56821F258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3" name="Picture 42" descr="A picture containing plane, airplane, sitting, sky&#10;&#10;Description automatically generated">
            <a:extLst>
              <a:ext uri="{FF2B5EF4-FFF2-40B4-BE49-F238E27FC236}">
                <a16:creationId xmlns:a16="http://schemas.microsoft.com/office/drawing/2014/main" id="{B2CF3A63-EFAB-3241-AF57-3C45BDFAE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icture containing plane, road, sitting, airplane&#10;&#10;Description automatically generated">
            <a:extLst>
              <a:ext uri="{FF2B5EF4-FFF2-40B4-BE49-F238E27FC236}">
                <a16:creationId xmlns:a16="http://schemas.microsoft.com/office/drawing/2014/main" id="{94E1BEE9-C053-6C4F-8893-5C21E0071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636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C40C6-87FB-DF40-A475-80B8F984C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928EF0E1-2C95-F245-86BD-6400B86121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398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9585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C9410B7A-73A7-0D47-8D49-F27CC4421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290" y="261726"/>
            <a:ext cx="11261420" cy="633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45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54F48-03F9-7E4D-AD2B-B42C0F79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ign on the side of a road&#10;&#10;Description automatically generated">
            <a:extLst>
              <a:ext uri="{FF2B5EF4-FFF2-40B4-BE49-F238E27FC236}">
                <a16:creationId xmlns:a16="http://schemas.microsoft.com/office/drawing/2014/main" id="{EDDBF3DA-69A9-EB46-883C-EF5FD94D0A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45"/>
            <a:ext cx="12188896" cy="6856255"/>
          </a:xfrm>
        </p:spPr>
      </p:pic>
    </p:spTree>
    <p:extLst>
      <p:ext uri="{BB962C8B-B14F-4D97-AF65-F5344CB8AC3E}">
        <p14:creationId xmlns:p14="http://schemas.microsoft.com/office/powerpoint/2010/main" val="787212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4AA59-511B-0541-A270-5E2B05B6A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road&#10;&#10;Description automatically generated">
            <a:extLst>
              <a:ext uri="{FF2B5EF4-FFF2-40B4-BE49-F238E27FC236}">
                <a16:creationId xmlns:a16="http://schemas.microsoft.com/office/drawing/2014/main" id="{AE779865-BEE6-5C49-BFD1-3620E163C0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79149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2B25C-1138-4548-98AD-9065A7777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FE66BA-5644-FD43-91B3-9A563C441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14235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67432-4407-0A4D-A562-5219FBE58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A9A8CA-3D15-FB48-8BA1-54BBE92589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8328"/>
            <a:ext cx="12159417" cy="6839672"/>
          </a:xfrm>
        </p:spPr>
      </p:pic>
    </p:spTree>
    <p:extLst>
      <p:ext uri="{BB962C8B-B14F-4D97-AF65-F5344CB8AC3E}">
        <p14:creationId xmlns:p14="http://schemas.microsoft.com/office/powerpoint/2010/main" val="1945870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7D020-4949-4A41-BF2E-989D8CCB3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social media post with text and a black background&#10;&#10;Description automatically generated">
            <a:extLst>
              <a:ext uri="{FF2B5EF4-FFF2-40B4-BE49-F238E27FC236}">
                <a16:creationId xmlns:a16="http://schemas.microsoft.com/office/drawing/2014/main" id="{323D41C7-456D-8343-A010-88BB406F6D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63230" y="0"/>
            <a:ext cx="12655230" cy="7118567"/>
          </a:xfrm>
        </p:spPr>
      </p:pic>
    </p:spTree>
    <p:extLst>
      <p:ext uri="{BB962C8B-B14F-4D97-AF65-F5344CB8AC3E}">
        <p14:creationId xmlns:p14="http://schemas.microsoft.com/office/powerpoint/2010/main" val="2628057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855E5-3D91-3D44-8F57-5E36772FE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122A519C-F49D-6542-BB24-ABD13934AA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7783552" cy="6858000"/>
          </a:xfrm>
        </p:spPr>
      </p:pic>
      <p:pic>
        <p:nvPicPr>
          <p:cNvPr id="9" name="Picture 8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A48F148D-4AF6-BB47-950E-183EF301D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0480" y="317"/>
            <a:ext cx="4541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363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BCE29C-0729-5E43-A308-00D628EFA5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5874325" cy="371475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2BFA35-40B6-5E4A-B6B0-62A55A2564B4}"/>
              </a:ext>
            </a:extLst>
          </p:cNvPr>
          <p:cNvSpPr txBox="1"/>
          <p:nvPr/>
        </p:nvSpPr>
        <p:spPr>
          <a:xfrm>
            <a:off x="1579418" y="193964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Super Charger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E6F50D-8634-4944-8B45-B5B0B069869C}"/>
              </a:ext>
            </a:extLst>
          </p:cNvPr>
          <p:cNvSpPr txBox="1"/>
          <p:nvPr/>
        </p:nvSpPr>
        <p:spPr>
          <a:xfrm>
            <a:off x="7195125" y="19396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EV2. Level Charger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9FDE254-4E09-D343-B9C1-EFA9EE50BE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989889"/>
              </p:ext>
            </p:extLst>
          </p:nvPr>
        </p:nvGraphicFramePr>
        <p:xfrm>
          <a:off x="-1" y="3798332"/>
          <a:ext cx="12192000" cy="3059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82258537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22982322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68206126"/>
                    </a:ext>
                  </a:extLst>
                </a:gridCol>
              </a:tblGrid>
              <a:tr h="611934">
                <a:tc>
                  <a:txBody>
                    <a:bodyPr/>
                    <a:lstStyle/>
                    <a:p>
                      <a:r>
                        <a:rPr lang="en-US" dirty="0"/>
                        <a:t>Date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Super Charger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528742"/>
                  </a:ext>
                </a:extLst>
              </a:tr>
              <a:tr h="611934">
                <a:tc>
                  <a:txBody>
                    <a:bodyPr/>
                    <a:lstStyle/>
                    <a:p>
                      <a:r>
                        <a:rPr lang="en-US" dirty="0"/>
                        <a:t>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5914680"/>
                  </a:ext>
                </a:extLst>
              </a:tr>
              <a:tr h="611934">
                <a:tc>
                  <a:txBody>
                    <a:bodyPr/>
                    <a:lstStyle/>
                    <a:p>
                      <a:r>
                        <a:rPr lang="en-US" dirty="0"/>
                        <a:t>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0956394"/>
                  </a:ext>
                </a:extLst>
              </a:tr>
              <a:tr h="611934">
                <a:tc>
                  <a:txBody>
                    <a:bodyPr/>
                    <a:lstStyle/>
                    <a:p>
                      <a:r>
                        <a:rPr lang="en-US" dirty="0"/>
                        <a:t>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1822235"/>
                  </a:ext>
                </a:extLst>
              </a:tr>
              <a:tr h="611934">
                <a:tc>
                  <a:txBody>
                    <a:bodyPr/>
                    <a:lstStyle/>
                    <a:p>
                      <a:r>
                        <a:rPr lang="en-US" dirty="0"/>
                        <a:t>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027228"/>
                  </a:ext>
                </a:extLst>
              </a:tr>
            </a:tbl>
          </a:graphicData>
        </a:graphic>
      </p:graphicFrame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BF19958B-D8BE-5B4E-A25A-78272002F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108" y="-51751"/>
            <a:ext cx="6423891" cy="37665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69561F9-67CA-1549-A038-3CBAF43C4832}"/>
              </a:ext>
            </a:extLst>
          </p:cNvPr>
          <p:cNvSpPr txBox="1"/>
          <p:nvPr/>
        </p:nvSpPr>
        <p:spPr>
          <a:xfrm>
            <a:off x="7015017" y="124237"/>
            <a:ext cx="2900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EV2 Level C </a:t>
            </a:r>
            <a:r>
              <a:rPr lang="en-US" dirty="0" err="1"/>
              <a:t>harger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82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18981-FB16-1A44-925C-7D31F0807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497E599-D575-794C-B9B8-326158E863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855"/>
            <a:ext cx="7079673" cy="6719455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4BAEF04-C3AA-CC43-8759-05907D059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6368" y="365124"/>
            <a:ext cx="5341505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18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815DA-C12C-E045-9404-D75186731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4902A3F-E6B0-8841-BBB8-DD95BF6C17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69904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543C3-4045-1643-B7C9-8EFB3D57B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person&#10;&#10;Description automatically generated">
            <a:extLst>
              <a:ext uri="{FF2B5EF4-FFF2-40B4-BE49-F238E27FC236}">
                <a16:creationId xmlns:a16="http://schemas.microsoft.com/office/drawing/2014/main" id="{B7A06079-F75B-A547-9FF9-7C4DAA2AD4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1871806" cy="6677891"/>
          </a:xfrm>
        </p:spPr>
      </p:pic>
    </p:spTree>
    <p:extLst>
      <p:ext uri="{BB962C8B-B14F-4D97-AF65-F5344CB8AC3E}">
        <p14:creationId xmlns:p14="http://schemas.microsoft.com/office/powerpoint/2010/main" val="3151161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26</Words>
  <Application>Microsoft Macintosh PowerPoint</Application>
  <PresentationFormat>Widescreen</PresentationFormat>
  <Paragraphs>18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Desmond Bautista</dc:creator>
  <cp:lastModifiedBy>Desmond Bautista</cp:lastModifiedBy>
  <cp:revision>2</cp:revision>
  <dcterms:created xsi:type="dcterms:W3CDTF">2019-08-06T01:50:11Z</dcterms:created>
  <dcterms:modified xsi:type="dcterms:W3CDTF">2019-08-06T01:52:33Z</dcterms:modified>
</cp:coreProperties>
</file>